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4"/>
  </p:notesMasterIdLst>
  <p:sldIdLst>
    <p:sldId id="257" r:id="rId2"/>
    <p:sldId id="258" r:id="rId3"/>
    <p:sldId id="348" r:id="rId4"/>
    <p:sldId id="335" r:id="rId5"/>
    <p:sldId id="370" r:id="rId6"/>
    <p:sldId id="341" r:id="rId7"/>
    <p:sldId id="373" r:id="rId8"/>
    <p:sldId id="396" r:id="rId9"/>
    <p:sldId id="371" r:id="rId10"/>
    <p:sldId id="372" r:id="rId11"/>
    <p:sldId id="337" r:id="rId12"/>
    <p:sldId id="374" r:id="rId13"/>
    <p:sldId id="339" r:id="rId14"/>
    <p:sldId id="343" r:id="rId15"/>
    <p:sldId id="345" r:id="rId16"/>
    <p:sldId id="347" r:id="rId17"/>
    <p:sldId id="319" r:id="rId18"/>
    <p:sldId id="320" r:id="rId19"/>
    <p:sldId id="326" r:id="rId20"/>
    <p:sldId id="327" r:id="rId21"/>
    <p:sldId id="329" r:id="rId22"/>
    <p:sldId id="331" r:id="rId23"/>
    <p:sldId id="333" r:id="rId24"/>
    <p:sldId id="321" r:id="rId25"/>
    <p:sldId id="325" r:id="rId26"/>
    <p:sldId id="324" r:id="rId27"/>
    <p:sldId id="322" r:id="rId28"/>
    <p:sldId id="323" r:id="rId29"/>
    <p:sldId id="398" r:id="rId30"/>
    <p:sldId id="422" r:id="rId31"/>
    <p:sldId id="423" r:id="rId32"/>
    <p:sldId id="375" r:id="rId33"/>
    <p:sldId id="399" r:id="rId34"/>
    <p:sldId id="376" r:id="rId35"/>
    <p:sldId id="400" r:id="rId36"/>
    <p:sldId id="377" r:id="rId37"/>
    <p:sldId id="401" r:id="rId38"/>
    <p:sldId id="378" r:id="rId39"/>
    <p:sldId id="402" r:id="rId40"/>
    <p:sldId id="424" r:id="rId41"/>
    <p:sldId id="425" r:id="rId42"/>
    <p:sldId id="379" r:id="rId43"/>
    <p:sldId id="403" r:id="rId44"/>
    <p:sldId id="380" r:id="rId45"/>
    <p:sldId id="404" r:id="rId46"/>
    <p:sldId id="381" r:id="rId47"/>
    <p:sldId id="405" r:id="rId48"/>
    <p:sldId id="382" r:id="rId49"/>
    <p:sldId id="406" r:id="rId50"/>
    <p:sldId id="383" r:id="rId51"/>
    <p:sldId id="407" r:id="rId52"/>
    <p:sldId id="384" r:id="rId53"/>
    <p:sldId id="408" r:id="rId54"/>
    <p:sldId id="385" r:id="rId55"/>
    <p:sldId id="409" r:id="rId56"/>
    <p:sldId id="386" r:id="rId57"/>
    <p:sldId id="410" r:id="rId58"/>
    <p:sldId id="387" r:id="rId59"/>
    <p:sldId id="411" r:id="rId60"/>
    <p:sldId id="388" r:id="rId61"/>
    <p:sldId id="412" r:id="rId62"/>
    <p:sldId id="389" r:id="rId63"/>
    <p:sldId id="413" r:id="rId64"/>
    <p:sldId id="390" r:id="rId65"/>
    <p:sldId id="414" r:id="rId66"/>
    <p:sldId id="391" r:id="rId67"/>
    <p:sldId id="415" r:id="rId68"/>
    <p:sldId id="392" r:id="rId69"/>
    <p:sldId id="416" r:id="rId70"/>
    <p:sldId id="393" r:id="rId71"/>
    <p:sldId id="417" r:id="rId72"/>
    <p:sldId id="394" r:id="rId73"/>
    <p:sldId id="418" r:id="rId74"/>
    <p:sldId id="395" r:id="rId75"/>
    <p:sldId id="419" r:id="rId76"/>
    <p:sldId id="420" r:id="rId77"/>
    <p:sldId id="397" r:id="rId78"/>
    <p:sldId id="421" r:id="rId79"/>
    <p:sldId id="334" r:id="rId80"/>
    <p:sldId id="266" r:id="rId81"/>
    <p:sldId id="349" r:id="rId82"/>
    <p:sldId id="267" r:id="rId83"/>
    <p:sldId id="350" r:id="rId84"/>
    <p:sldId id="351" r:id="rId85"/>
    <p:sldId id="269" r:id="rId86"/>
    <p:sldId id="271" r:id="rId87"/>
    <p:sldId id="352" r:id="rId88"/>
    <p:sldId id="273" r:id="rId89"/>
    <p:sldId id="275" r:id="rId90"/>
    <p:sldId id="353" r:id="rId91"/>
    <p:sldId id="277" r:id="rId92"/>
    <p:sldId id="354" r:id="rId93"/>
    <p:sldId id="279" r:id="rId94"/>
    <p:sldId id="355" r:id="rId95"/>
    <p:sldId id="281" r:id="rId96"/>
    <p:sldId id="356" r:id="rId97"/>
    <p:sldId id="283" r:id="rId98"/>
    <p:sldId id="357" r:id="rId99"/>
    <p:sldId id="285" r:id="rId100"/>
    <p:sldId id="358" r:id="rId101"/>
    <p:sldId id="287" r:id="rId102"/>
    <p:sldId id="359" r:id="rId103"/>
    <p:sldId id="289" r:id="rId104"/>
    <p:sldId id="360" r:id="rId105"/>
    <p:sldId id="291" r:id="rId106"/>
    <p:sldId id="361" r:id="rId107"/>
    <p:sldId id="293" r:id="rId108"/>
    <p:sldId id="362" r:id="rId109"/>
    <p:sldId id="295" r:id="rId110"/>
    <p:sldId id="363" r:id="rId111"/>
    <p:sldId id="297" r:id="rId112"/>
    <p:sldId id="364" r:id="rId113"/>
    <p:sldId id="299" r:id="rId114"/>
    <p:sldId id="365" r:id="rId115"/>
    <p:sldId id="301" r:id="rId116"/>
    <p:sldId id="366" r:id="rId117"/>
    <p:sldId id="303" r:id="rId118"/>
    <p:sldId id="367" r:id="rId119"/>
    <p:sldId id="305" r:id="rId120"/>
    <p:sldId id="368" r:id="rId121"/>
    <p:sldId id="309" r:id="rId122"/>
    <p:sldId id="369" r:id="rId1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4DEBD-CC5E-4777-9C72-373CB2701F48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F2DB5-B84F-4BE3-9124-F348903F07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14FD-C2EA-4ECB-A918-627315A4C86D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2E512-2978-4FA1-8491-218C496E9D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L’imparfait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grenouilles</a:t>
            </a:r>
            <a:endParaRPr lang="en-US" dirty="0"/>
          </a:p>
        </p:txBody>
      </p:sp>
      <p:pic>
        <p:nvPicPr>
          <p:cNvPr id="119810" name="Picture 2" descr="http://static.howstuffworks.com/gif/fro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3810000" cy="3324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ami Pierre </a:t>
            </a:r>
            <a:r>
              <a:rPr lang="fr-FR" dirty="0" smtClean="0">
                <a:solidFill>
                  <a:srgbClr val="FF0000"/>
                </a:solidFill>
              </a:rPr>
              <a:t>aimait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dinosaures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beaucoup de </a:t>
            </a:r>
            <a:r>
              <a:rPr lang="fr-FR" dirty="0" smtClean="0">
                <a:solidFill>
                  <a:srgbClr val="0070C0"/>
                </a:solidFill>
              </a:rPr>
              <a:t>jouets</a:t>
            </a:r>
            <a:r>
              <a:rPr lang="fr-FR" dirty="0" smtClean="0"/>
              <a:t> en forme d’un </a:t>
            </a:r>
            <a:r>
              <a:rPr lang="fr-FR" dirty="0" smtClean="0">
                <a:solidFill>
                  <a:srgbClr val="0070C0"/>
                </a:solidFill>
              </a:rPr>
              <a:t>dinosaure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copine Mathilde </a:t>
            </a:r>
            <a:r>
              <a:rPr lang="fr-FR" dirty="0" smtClean="0">
                <a:solidFill>
                  <a:srgbClr val="FF0000"/>
                </a:solidFill>
              </a:rPr>
              <a:t>(adorer)</a:t>
            </a:r>
            <a:r>
              <a:rPr lang="fr-FR" dirty="0" smtClean="0"/>
              <a:t> </a:t>
            </a:r>
            <a:r>
              <a:rPr lang="fr-FR" dirty="0" smtClean="0"/>
              <a:t>les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(jouer)</a:t>
            </a:r>
            <a:r>
              <a:rPr lang="fr-FR" dirty="0" smtClean="0"/>
              <a:t> </a:t>
            </a:r>
            <a:r>
              <a:rPr lang="fr-FR" dirty="0" smtClean="0"/>
              <a:t>avec ses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 tous les jours. </a:t>
            </a:r>
            <a:endParaRPr lang="en-US" dirty="0"/>
          </a:p>
        </p:txBody>
      </p:sp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copine Mathilde </a:t>
            </a:r>
            <a:r>
              <a:rPr lang="fr-FR" dirty="0" smtClean="0">
                <a:solidFill>
                  <a:srgbClr val="FF0000"/>
                </a:solidFill>
              </a:rPr>
              <a:t>adorait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avec ses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 tous les jours. </a:t>
            </a:r>
            <a:endParaRPr lang="en-US" dirty="0"/>
          </a:p>
        </p:txBody>
      </p:sp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ours en peluche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(s’appeler)</a:t>
            </a:r>
            <a:r>
              <a:rPr lang="fr-FR" dirty="0" smtClean="0"/>
              <a:t> </a:t>
            </a:r>
            <a:r>
              <a:rPr lang="fr-FR" dirty="0" smtClean="0"/>
              <a:t>Teddy. </a:t>
            </a:r>
            <a:endParaRPr lang="en-US" dirty="0"/>
          </a:p>
        </p:txBody>
      </p:sp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ours en peluche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Teddy. </a:t>
            </a:r>
            <a:endParaRPr lang="en-US" dirty="0"/>
          </a:p>
        </p:txBody>
      </p:sp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famille et moi </a:t>
            </a:r>
            <a:r>
              <a:rPr lang="fr-FR" dirty="0" smtClean="0">
                <a:solidFill>
                  <a:srgbClr val="FF0000"/>
                </a:solidFill>
              </a:rPr>
              <a:t>(jouer)</a:t>
            </a:r>
            <a:r>
              <a:rPr lang="fr-FR" dirty="0" smtClean="0"/>
              <a:t> </a:t>
            </a:r>
            <a:r>
              <a:rPr lang="fr-FR" dirty="0" smtClean="0"/>
              <a:t>dans </a:t>
            </a:r>
            <a:r>
              <a:rPr lang="fr-FR" dirty="0" smtClean="0">
                <a:solidFill>
                  <a:srgbClr val="0070C0"/>
                </a:solidFill>
              </a:rPr>
              <a:t>la boîte à sable</a:t>
            </a:r>
            <a:r>
              <a:rPr lang="fr-FR" dirty="0" smtClean="0"/>
              <a:t> en été.  </a:t>
            </a:r>
            <a:r>
              <a:rPr lang="fr-FR" dirty="0" smtClean="0"/>
              <a:t>C</a:t>
            </a:r>
            <a:r>
              <a:rPr lang="fr-FR" dirty="0" smtClean="0">
                <a:solidFill>
                  <a:srgbClr val="FF0000"/>
                </a:solidFill>
              </a:rPr>
              <a:t>’(</a:t>
            </a:r>
            <a:r>
              <a:rPr lang="fr-FR" dirty="0" smtClean="0">
                <a:solidFill>
                  <a:srgbClr val="FF0000"/>
                </a:solidFill>
              </a:rPr>
              <a:t>ê</a:t>
            </a:r>
            <a:r>
              <a:rPr lang="fr-FR" dirty="0" smtClean="0">
                <a:solidFill>
                  <a:srgbClr val="FF0000"/>
                </a:solidFill>
              </a:rPr>
              <a:t>tre) </a:t>
            </a:r>
            <a:r>
              <a:rPr lang="fr-FR" dirty="0" smtClean="0"/>
              <a:t>très amusant ! </a:t>
            </a:r>
            <a:endParaRPr lang="en-US" dirty="0"/>
          </a:p>
        </p:txBody>
      </p:sp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famille et moi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dans </a:t>
            </a:r>
            <a:r>
              <a:rPr lang="fr-FR" dirty="0" smtClean="0">
                <a:solidFill>
                  <a:srgbClr val="0070C0"/>
                </a:solidFill>
              </a:rPr>
              <a:t>la boîte à sable</a:t>
            </a:r>
            <a:r>
              <a:rPr lang="fr-FR" dirty="0" smtClean="0"/>
              <a:t> en été.  C’</a:t>
            </a:r>
            <a:r>
              <a:rPr lang="fr-FR" dirty="0" smtClean="0">
                <a:solidFill>
                  <a:srgbClr val="FF0000"/>
                </a:solidFill>
              </a:rPr>
              <a:t>était</a:t>
            </a:r>
            <a:r>
              <a:rPr lang="fr-FR" dirty="0" smtClean="0"/>
              <a:t> très amusant ! </a:t>
            </a:r>
            <a:endParaRPr lang="en-US" dirty="0"/>
          </a:p>
        </p:txBody>
      </p:sp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famille 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une cour de récréation</a:t>
            </a:r>
            <a:r>
              <a:rPr lang="fr-FR" dirty="0" smtClean="0"/>
              <a:t> dans notre jardin.  Quelquefois, nous </a:t>
            </a:r>
            <a:r>
              <a:rPr lang="fr-FR" dirty="0" smtClean="0">
                <a:solidFill>
                  <a:srgbClr val="FF0000"/>
                </a:solidFill>
              </a:rPr>
              <a:t>(aller)</a:t>
            </a:r>
            <a:r>
              <a:rPr lang="fr-FR" dirty="0" smtClean="0"/>
              <a:t> </a:t>
            </a:r>
            <a:r>
              <a:rPr lang="fr-FR" dirty="0" smtClean="0"/>
              <a:t>au parc pour jouer. </a:t>
            </a:r>
            <a:endParaRPr lang="en-US" dirty="0"/>
          </a:p>
        </p:txBody>
      </p:sp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famille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une cour de récréation</a:t>
            </a:r>
            <a:r>
              <a:rPr lang="fr-FR" dirty="0" smtClean="0"/>
              <a:t> dans notre jardin.  Quelquefois, nous </a:t>
            </a:r>
            <a:r>
              <a:rPr lang="fr-FR" dirty="0" smtClean="0">
                <a:solidFill>
                  <a:srgbClr val="FF0000"/>
                </a:solidFill>
              </a:rPr>
              <a:t>allions</a:t>
            </a:r>
            <a:r>
              <a:rPr lang="fr-FR" dirty="0" smtClean="0"/>
              <a:t> au parc pour jouer. </a:t>
            </a:r>
            <a:endParaRPr lang="en-US" dirty="0"/>
          </a:p>
        </p:txBody>
      </p:sp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</a:t>
            </a:r>
            <a:r>
              <a:rPr lang="fr-FR" dirty="0" smtClean="0"/>
              <a:t>’</a:t>
            </a:r>
            <a:r>
              <a:rPr lang="fr-FR" dirty="0" smtClean="0">
                <a:solidFill>
                  <a:srgbClr val="FF0000"/>
                </a:solidFill>
              </a:rPr>
              <a:t>(adorer)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balançoire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dessins animés</a:t>
            </a:r>
            <a:endParaRPr lang="en-US" dirty="0"/>
          </a:p>
        </p:txBody>
      </p:sp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adorais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balançoire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Quand </a:t>
            </a:r>
            <a:r>
              <a:rPr lang="fr-FR" dirty="0" smtClean="0"/>
              <a:t>j’(</a:t>
            </a:r>
            <a:r>
              <a:rPr lang="fr-FR" dirty="0" smtClean="0">
                <a:solidFill>
                  <a:srgbClr val="FF0000"/>
                </a:solidFill>
              </a:rPr>
              <a:t>avoir)</a:t>
            </a:r>
            <a:r>
              <a:rPr lang="fr-FR" dirty="0" smtClean="0"/>
              <a:t> </a:t>
            </a:r>
            <a:r>
              <a:rPr lang="fr-FR" dirty="0" smtClean="0"/>
              <a:t>dix ans, </a:t>
            </a:r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poisson rouge</a:t>
            </a:r>
            <a:r>
              <a:rPr lang="fr-FR" dirty="0" smtClean="0"/>
              <a:t>.  Il </a:t>
            </a: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s’appeler)</a:t>
            </a:r>
            <a:r>
              <a:rPr lang="fr-FR" dirty="0" smtClean="0"/>
              <a:t> </a:t>
            </a:r>
            <a:r>
              <a:rPr lang="fr-FR" dirty="0" smtClean="0"/>
              <a:t>Simon. Simon </a:t>
            </a:r>
            <a:r>
              <a:rPr lang="fr-FR" dirty="0" smtClean="0">
                <a:solidFill>
                  <a:srgbClr val="FF0000"/>
                </a:solidFill>
              </a:rPr>
              <a:t>(manger)</a:t>
            </a:r>
            <a:r>
              <a:rPr lang="fr-FR" dirty="0" smtClean="0"/>
              <a:t>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(nager)</a:t>
            </a:r>
            <a:r>
              <a:rPr lang="fr-FR" dirty="0" smtClean="0"/>
              <a:t> </a:t>
            </a:r>
            <a:r>
              <a:rPr lang="fr-FR" dirty="0" smtClean="0"/>
              <a:t>tous les jours.  </a:t>
            </a:r>
            <a:endParaRPr lang="en-US" dirty="0"/>
          </a:p>
        </p:txBody>
      </p:sp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dix ans, 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poisson rouge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Simon. Simon </a:t>
            </a:r>
            <a:r>
              <a:rPr lang="fr-FR" dirty="0" smtClean="0">
                <a:solidFill>
                  <a:srgbClr val="FF0000"/>
                </a:solidFill>
              </a:rPr>
              <a:t>mangeait</a:t>
            </a:r>
            <a:r>
              <a:rPr lang="fr-FR" dirty="0" smtClean="0"/>
              <a:t> et </a:t>
            </a:r>
            <a:r>
              <a:rPr lang="fr-FR" dirty="0" smtClean="0">
                <a:solidFill>
                  <a:srgbClr val="FF0000"/>
                </a:solidFill>
              </a:rPr>
              <a:t>nageait</a:t>
            </a:r>
            <a:r>
              <a:rPr lang="fr-FR" dirty="0" smtClean="0"/>
              <a:t> tous les jours.  </a:t>
            </a:r>
            <a:endParaRPr lang="en-US" dirty="0"/>
          </a:p>
        </p:txBody>
      </p:sp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regarder)</a:t>
            </a:r>
            <a:r>
              <a:rPr lang="fr-FR" dirty="0" smtClean="0"/>
              <a:t> </a:t>
            </a:r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dessins animés </a:t>
            </a:r>
            <a:r>
              <a:rPr lang="fr-FR" dirty="0" smtClean="0"/>
              <a:t>le samedi matin.  </a:t>
            </a:r>
            <a:endParaRPr lang="en-US" dirty="0"/>
          </a:p>
        </p:txBody>
      </p:sp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regardais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dessins animés </a:t>
            </a:r>
            <a:r>
              <a:rPr lang="fr-FR" dirty="0" smtClean="0"/>
              <a:t>le samedi matin.  </a:t>
            </a:r>
            <a:endParaRPr lang="en-US" dirty="0"/>
          </a:p>
        </p:txBody>
      </p:sp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copine 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hamster </a:t>
            </a:r>
            <a:r>
              <a:rPr lang="fr-FR" dirty="0" smtClean="0"/>
              <a:t>qui </a:t>
            </a: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s’appeler)</a:t>
            </a:r>
            <a:r>
              <a:rPr lang="fr-FR" dirty="0" smtClean="0"/>
              <a:t> </a:t>
            </a:r>
            <a:r>
              <a:rPr lang="fr-FR" dirty="0" smtClean="0"/>
              <a:t>Sophie.  Sophie </a:t>
            </a:r>
            <a:r>
              <a:rPr lang="fr-FR" dirty="0" smtClean="0">
                <a:solidFill>
                  <a:srgbClr val="FF0000"/>
                </a:solidFill>
              </a:rPr>
              <a:t>(courir)</a:t>
            </a:r>
            <a:r>
              <a:rPr lang="fr-FR" dirty="0" smtClean="0"/>
              <a:t> </a:t>
            </a:r>
            <a:r>
              <a:rPr lang="fr-FR" dirty="0" smtClean="0"/>
              <a:t>tous les jours.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copine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hamster </a:t>
            </a:r>
            <a:r>
              <a:rPr lang="fr-FR" dirty="0" smtClean="0"/>
              <a:t>qui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Sophie.  Sophie </a:t>
            </a:r>
            <a:r>
              <a:rPr lang="fr-FR" dirty="0" smtClean="0">
                <a:solidFill>
                  <a:srgbClr val="FF0000"/>
                </a:solidFill>
              </a:rPr>
              <a:t>courait</a:t>
            </a:r>
            <a:r>
              <a:rPr lang="fr-FR" dirty="0" smtClean="0"/>
              <a:t> tous les jours.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lapin </a:t>
            </a:r>
            <a:r>
              <a:rPr lang="fr-FR" dirty="0" smtClean="0"/>
              <a:t>qui </a:t>
            </a: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s’appeler)</a:t>
            </a:r>
            <a:r>
              <a:rPr lang="fr-FR" dirty="0" smtClean="0"/>
              <a:t> </a:t>
            </a:r>
            <a:r>
              <a:rPr lang="fr-FR" dirty="0" smtClean="0"/>
              <a:t>Georges.  Georges </a:t>
            </a:r>
            <a:r>
              <a:rPr lang="fr-FR" dirty="0" smtClean="0">
                <a:solidFill>
                  <a:srgbClr val="FF0000"/>
                </a:solidFill>
              </a:rPr>
              <a:t>(manger)</a:t>
            </a:r>
            <a:r>
              <a:rPr lang="fr-FR" dirty="0" smtClean="0"/>
              <a:t> </a:t>
            </a:r>
            <a:r>
              <a:rPr lang="fr-FR" dirty="0" smtClean="0"/>
              <a:t>des carottes. </a:t>
            </a:r>
            <a:endParaRPr lang="en-US" dirty="0"/>
          </a:p>
        </p:txBody>
      </p:sp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lapin </a:t>
            </a:r>
            <a:r>
              <a:rPr lang="fr-FR" dirty="0" smtClean="0"/>
              <a:t>qui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Georges.  Georges </a:t>
            </a:r>
            <a:r>
              <a:rPr lang="fr-FR" dirty="0" smtClean="0">
                <a:solidFill>
                  <a:srgbClr val="FF0000"/>
                </a:solidFill>
              </a:rPr>
              <a:t>mangeait</a:t>
            </a:r>
            <a:r>
              <a:rPr lang="fr-FR" dirty="0" smtClean="0"/>
              <a:t> des carottes. </a:t>
            </a:r>
            <a:endParaRPr lang="en-US" dirty="0"/>
          </a:p>
        </p:txBody>
      </p:sp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(aimer)</a:t>
            </a:r>
            <a:r>
              <a:rPr lang="fr-FR" dirty="0" smtClean="0"/>
              <a:t> </a:t>
            </a:r>
            <a:r>
              <a:rPr lang="fr-FR" dirty="0" smtClean="0"/>
              <a:t>les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(attraper)</a:t>
            </a:r>
            <a:r>
              <a:rPr lang="fr-FR" dirty="0" smtClean="0"/>
              <a:t> </a:t>
            </a:r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 au lac souvent en été. </a:t>
            </a:r>
            <a:endParaRPr lang="en-US" dirty="0"/>
          </a:p>
        </p:txBody>
      </p:sp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 serpent</a:t>
            </a:r>
            <a:endParaRPr lang="en-US" dirty="0"/>
          </a:p>
        </p:txBody>
      </p:sp>
      <p:pic>
        <p:nvPicPr>
          <p:cNvPr id="121858" name="Picture 2" descr="http://www.wallpaperbase.com/wallpapers/animals/snakes/snak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aimions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attrapions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 au lac souvent en été. </a:t>
            </a:r>
            <a:endParaRPr lang="en-US" dirty="0"/>
          </a:p>
        </p:txBody>
      </p:sp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(attraper)</a:t>
            </a:r>
            <a:r>
              <a:rPr lang="fr-FR" dirty="0" smtClean="0"/>
              <a:t> </a:t>
            </a:r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papillons</a:t>
            </a:r>
            <a:r>
              <a:rPr lang="fr-FR" dirty="0" smtClean="0"/>
              <a:t> de temps en temps. </a:t>
            </a:r>
            <a:endParaRPr lang="en-US" dirty="0"/>
          </a:p>
        </p:txBody>
      </p:sp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attrapions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papillons</a:t>
            </a:r>
            <a:r>
              <a:rPr lang="fr-FR" dirty="0" smtClean="0"/>
              <a:t> de temps en temps. </a:t>
            </a:r>
            <a:endParaRPr lang="en-US" dirty="0"/>
          </a:p>
        </p:txBody>
      </p:sp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hamster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</a:t>
            </a:r>
            <a:r>
              <a:rPr lang="fr-FR" dirty="0" smtClean="0"/>
              <a:t>n chien</a:t>
            </a:r>
            <a:endParaRPr lang="en-US" dirty="0"/>
          </a:p>
        </p:txBody>
      </p:sp>
      <p:pic>
        <p:nvPicPr>
          <p:cNvPr id="38914" name="Picture 2" descr="http://www.millionface.com/l/wp-content/uploads/2008/06/child_sleeping_on_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010025" cy="3971925"/>
          </a:xfrm>
          <a:prstGeom prst="rect">
            <a:avLst/>
          </a:prstGeom>
          <a:noFill/>
        </p:spPr>
      </p:pic>
      <p:pic>
        <p:nvPicPr>
          <p:cNvPr id="38916" name="Picture 4" descr="http://images.sciencedaily.com/2009/01/09012713165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papillons</a:t>
            </a:r>
            <a:endParaRPr lang="en-US" dirty="0"/>
          </a:p>
        </p:txBody>
      </p:sp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ballons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foot,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basket,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rugby et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plage. </a:t>
            </a:r>
            <a:endParaRPr lang="en-US" dirty="0"/>
          </a:p>
        </p:txBody>
      </p:sp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poupées</a:t>
            </a:r>
            <a:endParaRPr lang="en-US" dirty="0"/>
          </a:p>
        </p:txBody>
      </p:sp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Imparfait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dirty="0" err="1" smtClean="0"/>
              <a:t>D</a:t>
            </a:r>
            <a:r>
              <a:rPr lang="fr-FR" dirty="0" err="1" smtClean="0"/>
              <a:t>-escription</a:t>
            </a:r>
            <a:endParaRPr lang="fr-FR" dirty="0" smtClean="0"/>
          </a:p>
          <a:p>
            <a:pPr eaLnBrk="1" hangingPunct="1"/>
            <a:r>
              <a:rPr lang="fr-FR" b="1" dirty="0" smtClean="0"/>
              <a:t>U</a:t>
            </a:r>
            <a:r>
              <a:rPr lang="fr-FR" dirty="0" smtClean="0"/>
              <a:t>-</a:t>
            </a:r>
            <a:r>
              <a:rPr lang="fr-FR" dirty="0" err="1" smtClean="0"/>
              <a:t>sed</a:t>
            </a:r>
            <a:r>
              <a:rPr lang="fr-FR" dirty="0" smtClean="0"/>
              <a:t> to/ </a:t>
            </a:r>
            <a:r>
              <a:rPr lang="fr-FR" dirty="0" err="1" smtClean="0"/>
              <a:t>habitual</a:t>
            </a:r>
            <a:r>
              <a:rPr lang="fr-FR" dirty="0" smtClean="0"/>
              <a:t> action in the </a:t>
            </a:r>
            <a:r>
              <a:rPr lang="fr-FR" dirty="0" err="1" smtClean="0"/>
              <a:t>past</a:t>
            </a:r>
            <a:endParaRPr lang="fr-FR" dirty="0" smtClean="0"/>
          </a:p>
          <a:p>
            <a:pPr eaLnBrk="1" hangingPunct="1"/>
            <a:r>
              <a:rPr lang="fr-FR" b="1" dirty="0" smtClean="0"/>
              <a:t>W</a:t>
            </a:r>
            <a:r>
              <a:rPr lang="fr-FR" dirty="0" smtClean="0"/>
              <a:t>-as-</a:t>
            </a:r>
            <a:r>
              <a:rPr lang="fr-FR" dirty="0" err="1" smtClean="0"/>
              <a:t>ing</a:t>
            </a:r>
            <a:r>
              <a:rPr lang="fr-FR" dirty="0" smtClean="0"/>
              <a:t> or </a:t>
            </a:r>
            <a:r>
              <a:rPr lang="fr-FR" dirty="0" err="1" smtClean="0"/>
              <a:t>Were</a:t>
            </a:r>
            <a:r>
              <a:rPr lang="fr-FR" dirty="0" smtClean="0"/>
              <a:t>-</a:t>
            </a:r>
            <a:r>
              <a:rPr lang="fr-FR" dirty="0" err="1" smtClean="0"/>
              <a:t>ing</a:t>
            </a:r>
            <a:r>
              <a:rPr lang="fr-FR" dirty="0" smtClean="0"/>
              <a:t> (I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studying</a:t>
            </a:r>
            <a:r>
              <a:rPr lang="fr-FR" dirty="0" smtClean="0"/>
              <a:t>)</a:t>
            </a:r>
          </a:p>
          <a:p>
            <a:pPr eaLnBrk="1" hangingPunct="1"/>
            <a:r>
              <a:rPr lang="fr-FR" b="1" dirty="0" smtClean="0"/>
              <a:t>I</a:t>
            </a:r>
            <a:r>
              <a:rPr lang="fr-FR" dirty="0" smtClean="0"/>
              <a:t>-</a:t>
            </a:r>
            <a:r>
              <a:rPr lang="fr-FR" dirty="0" err="1" smtClean="0"/>
              <a:t>nternal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r>
              <a:rPr lang="fr-FR" dirty="0" smtClean="0"/>
              <a:t> or </a:t>
            </a:r>
            <a:r>
              <a:rPr lang="fr-FR" dirty="0" err="1" smtClean="0"/>
              <a:t>emotions</a:t>
            </a:r>
            <a:endParaRPr lang="fr-FR" dirty="0" smtClean="0"/>
          </a:p>
          <a:p>
            <a:pPr eaLnBrk="1" hangingPunct="1"/>
            <a:r>
              <a:rPr lang="fr-FR" b="1" dirty="0" err="1" smtClean="0"/>
              <a:t>T</a:t>
            </a:r>
            <a:r>
              <a:rPr lang="fr-FR" dirty="0" err="1" smtClean="0"/>
              <a:t>-ime</a:t>
            </a:r>
            <a:endParaRPr lang="fr-FR" smtClean="0"/>
          </a:p>
          <a:p>
            <a:pPr eaLnBrk="1" hangingPunct="1"/>
            <a:endParaRPr lang="fr-FR" smtClean="0"/>
          </a:p>
          <a:p>
            <a:pPr eaLnBrk="1" hangingPunct="1">
              <a:buFont typeface="Wingdings 2" pitchFamily="-106" charset="2"/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</a:t>
            </a:r>
            <a:r>
              <a:rPr lang="fr-FR" dirty="0" smtClean="0">
                <a:solidFill>
                  <a:srgbClr val="0070C0"/>
                </a:solidFill>
              </a:rPr>
              <a:t>ours en </a:t>
            </a:r>
            <a:r>
              <a:rPr lang="fr-FR" dirty="0" smtClean="0">
                <a:solidFill>
                  <a:srgbClr val="0070C0"/>
                </a:solidFill>
              </a:rPr>
              <a:t>peluche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la </a:t>
            </a:r>
            <a:r>
              <a:rPr lang="fr-FR" dirty="0" smtClean="0">
                <a:solidFill>
                  <a:srgbClr val="0070C0"/>
                </a:solidFill>
              </a:rPr>
              <a:t>boîte à </a:t>
            </a:r>
            <a:r>
              <a:rPr lang="fr-FR" dirty="0" smtClean="0">
                <a:solidFill>
                  <a:srgbClr val="0070C0"/>
                </a:solidFill>
              </a:rPr>
              <a:t>sable</a:t>
            </a:r>
            <a:endParaRPr lang="en-US" dirty="0"/>
          </a:p>
        </p:txBody>
      </p:sp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une </a:t>
            </a:r>
            <a:r>
              <a:rPr lang="fr-FR" dirty="0" smtClean="0">
                <a:solidFill>
                  <a:srgbClr val="0070C0"/>
                </a:solidFill>
              </a:rPr>
              <a:t>cour de </a:t>
            </a:r>
            <a:r>
              <a:rPr lang="fr-FR" dirty="0" smtClean="0">
                <a:solidFill>
                  <a:srgbClr val="0070C0"/>
                </a:solidFill>
              </a:rPr>
              <a:t>récréation</a:t>
            </a:r>
            <a:endParaRPr lang="en-US" dirty="0"/>
          </a:p>
        </p:txBody>
      </p:sp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l</a:t>
            </a:r>
            <a:r>
              <a:rPr lang="fr-FR" dirty="0" smtClean="0">
                <a:solidFill>
                  <a:srgbClr val="0070C0"/>
                </a:solidFill>
              </a:rPr>
              <a:t>a </a:t>
            </a:r>
            <a:r>
              <a:rPr lang="fr-FR" dirty="0" smtClean="0">
                <a:solidFill>
                  <a:srgbClr val="0070C0"/>
                </a:solidFill>
              </a:rPr>
              <a:t>balançoire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baseball,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golf,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tennis et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</a:t>
            </a:r>
            <a:r>
              <a:rPr lang="fr-FR" dirty="0" smtClean="0"/>
              <a:t>lacrosse. </a:t>
            </a:r>
            <a:endParaRPr lang="en-US" dirty="0"/>
          </a:p>
        </p:txBody>
      </p:sp>
      <p:pic>
        <p:nvPicPr>
          <p:cNvPr id="16386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16388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16390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6392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dinosaure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la corde</a:t>
            </a:r>
            <a:endParaRPr lang="en-US" dirty="0"/>
          </a:p>
        </p:txBody>
      </p:sp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Une couverture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cubes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vocabulaire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http://upload.wikimedia.org/wikipedia/commons/thumb/2/23/Yoyocochondinde.JPG/250px-Yoyocochondi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595934" cy="35814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 </a:t>
            </a:r>
            <a:r>
              <a:rPr lang="en-US" dirty="0" err="1" smtClean="0"/>
              <a:t>cochon</a:t>
            </a:r>
            <a:r>
              <a:rPr lang="en-US" dirty="0" smtClean="0"/>
              <a:t> </a:t>
            </a:r>
            <a:r>
              <a:rPr lang="en-US" dirty="0" err="1" smtClean="0"/>
              <a:t>d’inde</a:t>
            </a:r>
            <a:endParaRPr lang="en-US" dirty="0"/>
          </a:p>
        </p:txBody>
      </p:sp>
      <p:pic>
        <p:nvPicPr>
          <p:cNvPr id="120834" name="Picture 2" descr="http://upload.wikimedia.org/wikipedia/commons/thumb/2/23/Yoyocochondinde.JPG/250px-Yoyocochondi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595934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</a:t>
            </a:r>
            <a:r>
              <a:rPr lang="fr-FR" dirty="0" smtClean="0">
                <a:solidFill>
                  <a:srgbClr val="0070C0"/>
                </a:solidFill>
              </a:rPr>
              <a:t>poisson </a:t>
            </a:r>
            <a:r>
              <a:rPr lang="fr-FR" dirty="0" smtClean="0">
                <a:solidFill>
                  <a:srgbClr val="0070C0"/>
                </a:solidFill>
              </a:rPr>
              <a:t>rouge</a:t>
            </a:r>
            <a:endParaRPr lang="en-US" dirty="0"/>
          </a:p>
        </p:txBody>
      </p:sp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lfunnypets.com/wp-content/uploads/2011/02/tu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105400" cy="4009404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tortue</a:t>
            </a:r>
            <a:endParaRPr lang="en-US" dirty="0"/>
          </a:p>
        </p:txBody>
      </p:sp>
      <p:pic>
        <p:nvPicPr>
          <p:cNvPr id="1026" name="Picture 2" descr="http://www.allfunnypets.com/wp-content/uploads/2011/02/tu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105400" cy="4009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lapin</a:t>
            </a:r>
            <a:endParaRPr lang="en-US" dirty="0"/>
          </a:p>
        </p:txBody>
      </p:sp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http://static.howstuffworks.com/gif/fire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3810000" cy="42862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lucioles</a:t>
            </a:r>
            <a:endParaRPr lang="en-US" dirty="0"/>
          </a:p>
        </p:txBody>
      </p:sp>
      <p:pic>
        <p:nvPicPr>
          <p:cNvPr id="118786" name="Picture 2" descr="http://static.howstuffworks.com/gif/fire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381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</a:t>
            </a:r>
            <a:r>
              <a:rPr lang="fr-FR" dirty="0" smtClean="0">
                <a:solidFill>
                  <a:srgbClr val="0070C0"/>
                </a:solidFill>
              </a:rPr>
              <a:t>poisson </a:t>
            </a:r>
            <a:r>
              <a:rPr lang="fr-FR" dirty="0" smtClean="0">
                <a:solidFill>
                  <a:srgbClr val="0070C0"/>
                </a:solidFill>
              </a:rPr>
              <a:t>rouge</a:t>
            </a:r>
            <a:endParaRPr lang="en-US" dirty="0"/>
          </a:p>
        </p:txBody>
      </p:sp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couverture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static.howstuffworks.com/gif/fro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3810000" cy="3324226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grenouilles</a:t>
            </a:r>
            <a:endParaRPr lang="en-US" dirty="0"/>
          </a:p>
        </p:txBody>
      </p:sp>
      <p:pic>
        <p:nvPicPr>
          <p:cNvPr id="119810" name="Picture 2" descr="http://static.howstuffworks.com/gif/fro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3810000" cy="3324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dessins animés</a:t>
            </a:r>
            <a:endParaRPr lang="en-US" dirty="0"/>
          </a:p>
        </p:txBody>
      </p:sp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http://www.wallpaperbase.com/wallpapers/animals/snakes/snak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096000" cy="4572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 serpent</a:t>
            </a:r>
            <a:endParaRPr lang="en-US" dirty="0"/>
          </a:p>
        </p:txBody>
      </p:sp>
      <p:pic>
        <p:nvPicPr>
          <p:cNvPr id="121858" name="Picture 2" descr="http://www.wallpaperbase.com/wallpapers/animals/snakes/snak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hamster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tortue</a:t>
            </a:r>
            <a:endParaRPr lang="en-US" dirty="0"/>
          </a:p>
        </p:txBody>
      </p:sp>
      <p:pic>
        <p:nvPicPr>
          <p:cNvPr id="1026" name="Picture 2" descr="http://www.allfunnypets.com/wp-content/uploads/2011/02/tu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105400" cy="4009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millionface.com/l/wp-content/uploads/2008/06/child_sleeping_on_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010025" cy="3971925"/>
          </a:xfrm>
          <a:prstGeom prst="rect">
            <a:avLst/>
          </a:prstGeom>
          <a:noFill/>
        </p:spPr>
      </p:pic>
      <p:pic>
        <p:nvPicPr>
          <p:cNvPr id="38916" name="Picture 4" descr="http://images.sciencedaily.com/2009/01/09012713165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810000" cy="28575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</a:t>
            </a:r>
            <a:r>
              <a:rPr lang="fr-FR" dirty="0" smtClean="0"/>
              <a:t>n chien</a:t>
            </a:r>
            <a:endParaRPr lang="en-US" dirty="0"/>
          </a:p>
        </p:txBody>
      </p:sp>
      <p:pic>
        <p:nvPicPr>
          <p:cNvPr id="38914" name="Picture 2" descr="http://www.millionface.com/l/wp-content/uploads/2008/06/child_sleeping_on_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010025" cy="3971925"/>
          </a:xfrm>
          <a:prstGeom prst="rect">
            <a:avLst/>
          </a:prstGeom>
          <a:noFill/>
        </p:spPr>
      </p:pic>
      <p:pic>
        <p:nvPicPr>
          <p:cNvPr id="38916" name="Picture 4" descr="http://images.sciencedaily.com/2009/01/09012713165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papillons</a:t>
            </a:r>
            <a:endParaRPr lang="en-US" dirty="0"/>
          </a:p>
        </p:txBody>
      </p:sp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ballons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foot,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basket,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rugby et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plage. </a:t>
            </a:r>
            <a:endParaRPr lang="en-US" dirty="0"/>
          </a:p>
        </p:txBody>
      </p:sp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lapin</a:t>
            </a:r>
            <a:endParaRPr lang="en-US" dirty="0"/>
          </a:p>
        </p:txBody>
      </p:sp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poupées</a:t>
            </a:r>
            <a:endParaRPr lang="en-US" dirty="0"/>
          </a:p>
        </p:txBody>
      </p:sp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</a:t>
            </a:r>
            <a:r>
              <a:rPr lang="fr-FR" dirty="0" smtClean="0">
                <a:solidFill>
                  <a:srgbClr val="0070C0"/>
                </a:solidFill>
              </a:rPr>
              <a:t>ours en </a:t>
            </a:r>
            <a:r>
              <a:rPr lang="fr-FR" dirty="0" smtClean="0">
                <a:solidFill>
                  <a:srgbClr val="0070C0"/>
                </a:solidFill>
              </a:rPr>
              <a:t>peluche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la </a:t>
            </a:r>
            <a:r>
              <a:rPr lang="fr-FR" dirty="0" smtClean="0">
                <a:solidFill>
                  <a:srgbClr val="0070C0"/>
                </a:solidFill>
              </a:rPr>
              <a:t>boîte à </a:t>
            </a:r>
            <a:r>
              <a:rPr lang="fr-FR" dirty="0" smtClean="0">
                <a:solidFill>
                  <a:srgbClr val="0070C0"/>
                </a:solidFill>
              </a:rPr>
              <a:t>sable</a:t>
            </a:r>
            <a:endParaRPr lang="en-US" dirty="0"/>
          </a:p>
        </p:txBody>
      </p:sp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une </a:t>
            </a:r>
            <a:r>
              <a:rPr lang="fr-FR" dirty="0" smtClean="0">
                <a:solidFill>
                  <a:srgbClr val="0070C0"/>
                </a:solidFill>
              </a:rPr>
              <a:t>cour de </a:t>
            </a:r>
            <a:r>
              <a:rPr lang="fr-FR" dirty="0" smtClean="0">
                <a:solidFill>
                  <a:srgbClr val="0070C0"/>
                </a:solidFill>
              </a:rPr>
              <a:t>récréation</a:t>
            </a:r>
            <a:endParaRPr lang="en-US" dirty="0"/>
          </a:p>
        </p:txBody>
      </p:sp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l</a:t>
            </a:r>
            <a:r>
              <a:rPr lang="fr-FR" dirty="0" smtClean="0">
                <a:solidFill>
                  <a:srgbClr val="0070C0"/>
                </a:solidFill>
              </a:rPr>
              <a:t>a </a:t>
            </a:r>
            <a:r>
              <a:rPr lang="fr-FR" dirty="0" smtClean="0">
                <a:solidFill>
                  <a:srgbClr val="0070C0"/>
                </a:solidFill>
              </a:rPr>
              <a:t>balançoire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 </a:t>
            </a:r>
            <a:r>
              <a:rPr lang="en-US" dirty="0" err="1" smtClean="0"/>
              <a:t>cochon</a:t>
            </a:r>
            <a:r>
              <a:rPr lang="en-US" dirty="0" smtClean="0"/>
              <a:t> </a:t>
            </a:r>
            <a:r>
              <a:rPr lang="en-US" dirty="0" err="1" smtClean="0"/>
              <a:t>d’inde</a:t>
            </a:r>
            <a:endParaRPr lang="en-US" dirty="0"/>
          </a:p>
        </p:txBody>
      </p:sp>
      <p:pic>
        <p:nvPicPr>
          <p:cNvPr id="120834" name="Picture 2" descr="http://upload.wikimedia.org/wikipedia/commons/thumb/2/23/Yoyocochondinde.JPG/250px-Yoyocochondi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5595934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16388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16390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6392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baseball,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golf,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tennis et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</a:t>
            </a:r>
            <a:r>
              <a:rPr lang="fr-FR" dirty="0" smtClean="0"/>
              <a:t>lacrosse. </a:t>
            </a:r>
            <a:endParaRPr lang="en-US" dirty="0"/>
          </a:p>
        </p:txBody>
      </p:sp>
      <p:pic>
        <p:nvPicPr>
          <p:cNvPr id="16386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16388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16390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6392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 dinosaure</a:t>
            </a:r>
            <a:r>
              <a:rPr lang="fr-FR" dirty="0" smtClean="0"/>
              <a:t> </a:t>
            </a:r>
            <a:endParaRPr lang="en-US" dirty="0"/>
          </a:p>
        </p:txBody>
      </p:sp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la corde</a:t>
            </a:r>
            <a:endParaRPr lang="en-US" dirty="0"/>
          </a:p>
        </p:txBody>
      </p:sp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Une couverture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 smtClean="0">
                <a:solidFill>
                  <a:srgbClr val="0070C0"/>
                </a:solidFill>
              </a:rPr>
              <a:t>cubes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…encore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couverture</a:t>
            </a:r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Quand </a:t>
            </a:r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(être)</a:t>
            </a:r>
            <a:r>
              <a:rPr lang="en-US" dirty="0"/>
              <a:t/>
            </a:r>
            <a:br>
              <a:rPr lang="en-US" dirty="0"/>
            </a:br>
            <a:r>
              <a:rPr lang="fr-FR" dirty="0" smtClean="0"/>
              <a:t> </a:t>
            </a:r>
            <a:r>
              <a:rPr lang="fr-FR" dirty="0" smtClean="0"/>
              <a:t>plus jeune…</a:t>
            </a:r>
            <a:endParaRPr lang="en-US" dirty="0"/>
          </a:p>
        </p:txBody>
      </p:sp>
      <p:pic>
        <p:nvPicPr>
          <p:cNvPr id="3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/>
              <a:t>Quand j’</a:t>
            </a:r>
            <a:r>
              <a:rPr lang="fr-FR" dirty="0">
                <a:solidFill>
                  <a:srgbClr val="FF0000"/>
                </a:solidFill>
              </a:rPr>
              <a:t>étais</a:t>
            </a:r>
            <a:r>
              <a:rPr lang="fr-FR" dirty="0"/>
              <a:t> plus jeune</a:t>
            </a:r>
            <a:r>
              <a:rPr lang="fr-FR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fr-FR" dirty="0" smtClean="0"/>
              <a:t>Mon chien et moi, nous </a:t>
            </a:r>
            <a:r>
              <a:rPr lang="fr-FR" dirty="0" smtClean="0">
                <a:solidFill>
                  <a:srgbClr val="FF0000"/>
                </a:solidFill>
              </a:rPr>
              <a:t>(manger)</a:t>
            </a:r>
            <a:r>
              <a:rPr lang="fr-FR" dirty="0" smtClean="0"/>
              <a:t> </a:t>
            </a:r>
            <a:r>
              <a:rPr lang="fr-FR" dirty="0" smtClean="0"/>
              <a:t>de la glace en été quand il </a:t>
            </a:r>
            <a:r>
              <a:rPr lang="fr-FR" dirty="0" smtClean="0">
                <a:solidFill>
                  <a:srgbClr val="FF0000"/>
                </a:solidFill>
              </a:rPr>
              <a:t>(faire)</a:t>
            </a:r>
            <a:r>
              <a:rPr lang="fr-FR" dirty="0" smtClean="0"/>
              <a:t> </a:t>
            </a:r>
            <a:r>
              <a:rPr lang="fr-FR" dirty="0" smtClean="0"/>
              <a:t>chaud. </a:t>
            </a:r>
            <a:endParaRPr lang="en-US" dirty="0"/>
          </a:p>
        </p:txBody>
      </p:sp>
      <p:pic>
        <p:nvPicPr>
          <p:cNvPr id="35842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fr-FR" dirty="0" smtClean="0"/>
              <a:t>Mon chien et moi, nous </a:t>
            </a:r>
            <a:r>
              <a:rPr lang="fr-FR" dirty="0" smtClean="0">
                <a:solidFill>
                  <a:srgbClr val="FF0000"/>
                </a:solidFill>
              </a:rPr>
              <a:t>mangions</a:t>
            </a:r>
            <a:r>
              <a:rPr lang="fr-FR" dirty="0" smtClean="0"/>
              <a:t> de la glace en été quand il </a:t>
            </a:r>
            <a:r>
              <a:rPr lang="fr-FR" dirty="0" smtClean="0">
                <a:solidFill>
                  <a:srgbClr val="FF0000"/>
                </a:solidFill>
              </a:rPr>
              <a:t>faisait</a:t>
            </a:r>
            <a:r>
              <a:rPr lang="fr-FR" dirty="0" smtClean="0"/>
              <a:t> chaud. </a:t>
            </a:r>
            <a:endParaRPr lang="en-US" dirty="0"/>
          </a:p>
        </p:txBody>
      </p:sp>
      <p:pic>
        <p:nvPicPr>
          <p:cNvPr id="35842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</a:t>
            </a:r>
            <a:r>
              <a:rPr lang="fr-FR" dirty="0" smtClean="0"/>
              <a:t>’</a:t>
            </a:r>
            <a:r>
              <a:rPr lang="fr-FR" dirty="0" smtClean="0">
                <a:solidFill>
                  <a:srgbClr val="FF0000"/>
                </a:solidFill>
              </a:rPr>
              <a:t>(aimer)</a:t>
            </a:r>
            <a:r>
              <a:rPr lang="fr-FR" dirty="0" smtClean="0"/>
              <a:t> </a:t>
            </a:r>
            <a:r>
              <a:rPr lang="fr-FR" dirty="0" smtClean="0"/>
              <a:t>les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aimais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(jouer)</a:t>
            </a:r>
            <a:r>
              <a:rPr lang="fr-FR" dirty="0" smtClean="0"/>
              <a:t> </a:t>
            </a:r>
            <a:r>
              <a:rPr lang="fr-FR" dirty="0" smtClean="0"/>
              <a:t>souvent avec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foot,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basket,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rugby et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plage. </a:t>
            </a:r>
            <a:endParaRPr lang="en-US" dirty="0"/>
          </a:p>
        </p:txBody>
      </p:sp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jouais</a:t>
            </a:r>
            <a:r>
              <a:rPr lang="fr-FR" dirty="0" smtClean="0"/>
              <a:t> </a:t>
            </a:r>
            <a:r>
              <a:rPr lang="fr-FR" dirty="0" smtClean="0"/>
              <a:t>souvent avec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foot,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basket,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rugby et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plage. </a:t>
            </a:r>
            <a:endParaRPr lang="en-US" dirty="0"/>
          </a:p>
        </p:txBody>
      </p:sp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jouais</a:t>
            </a:r>
            <a:r>
              <a:rPr lang="fr-FR" dirty="0" smtClean="0"/>
              <a:t> souvent avec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baseball,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golf,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tennis et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lacrosse aussi. </a:t>
            </a:r>
            <a:endParaRPr lang="en-US" dirty="0"/>
          </a:p>
        </p:txBody>
      </p:sp>
      <p:pic>
        <p:nvPicPr>
          <p:cNvPr id="16386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16388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16390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6392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(lire)</a:t>
            </a:r>
            <a:r>
              <a:rPr lang="fr-FR" dirty="0" smtClean="0"/>
              <a:t> </a:t>
            </a:r>
            <a:r>
              <a:rPr lang="fr-FR" dirty="0" smtClean="0"/>
              <a:t>avec son chien. </a:t>
            </a:r>
            <a:endParaRPr lang="en-US" dirty="0"/>
          </a:p>
        </p:txBody>
      </p:sp>
      <p:pic>
        <p:nvPicPr>
          <p:cNvPr id="37890" name="Picture 2" descr="http://www.yupedia.com/wp-content/uploads/2011/08/dog-breed%E2%80%99s-suitability-with-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248400" cy="3912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lucioles</a:t>
            </a:r>
            <a:endParaRPr lang="en-US" dirty="0"/>
          </a:p>
        </p:txBody>
      </p:sp>
      <p:pic>
        <p:nvPicPr>
          <p:cNvPr id="118786" name="Picture 2" descr="http://static.howstuffworks.com/gif/fire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381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lisait</a:t>
            </a:r>
            <a:r>
              <a:rPr lang="fr-FR" dirty="0" smtClean="0"/>
              <a:t> </a:t>
            </a:r>
            <a:r>
              <a:rPr lang="fr-FR" dirty="0" smtClean="0"/>
              <a:t>avec son chien. </a:t>
            </a:r>
            <a:endParaRPr lang="en-US" dirty="0"/>
          </a:p>
        </p:txBody>
      </p:sp>
      <p:pic>
        <p:nvPicPr>
          <p:cNvPr id="37890" name="Picture 2" descr="http://www.yupedia.com/wp-content/uploads/2011/08/dog-breed%E2%80%99s-suitability-with-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248400" cy="3912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(dormir)</a:t>
            </a:r>
            <a:r>
              <a:rPr lang="fr-FR" dirty="0" smtClean="0"/>
              <a:t> </a:t>
            </a:r>
            <a:r>
              <a:rPr lang="fr-FR" dirty="0" smtClean="0"/>
              <a:t>avec 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</a:t>
            </a:r>
            <a:r>
              <a:rPr lang="fr-FR" dirty="0" smtClean="0"/>
              <a:t>préférée.  </a:t>
            </a:r>
            <a:r>
              <a:rPr lang="fr-FR" dirty="0" smtClean="0"/>
              <a:t>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r>
              <a:rPr lang="fr-FR" dirty="0" smtClean="0"/>
              <a:t> </a:t>
            </a:r>
            <a:r>
              <a:rPr lang="fr-FR" dirty="0" smtClean="0"/>
              <a:t>bleue et il y 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/>
              <a:t>un petit oiseau.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dormais</a:t>
            </a:r>
            <a:r>
              <a:rPr lang="fr-FR" dirty="0" smtClean="0"/>
              <a:t> avec 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</a:t>
            </a:r>
            <a:r>
              <a:rPr lang="fr-FR" dirty="0" smtClean="0"/>
              <a:t>préférée.  </a:t>
            </a:r>
            <a:r>
              <a:rPr lang="fr-FR" dirty="0" smtClean="0"/>
              <a:t>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était</a:t>
            </a:r>
            <a:r>
              <a:rPr lang="fr-FR" dirty="0" smtClean="0"/>
              <a:t> bleue et il y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un petit oiseau.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(jouer)</a:t>
            </a:r>
            <a:r>
              <a:rPr lang="fr-FR" dirty="0" smtClean="0"/>
              <a:t> </a:t>
            </a:r>
            <a:r>
              <a:rPr lang="fr-FR" dirty="0" smtClean="0"/>
              <a:t>avec des </a:t>
            </a:r>
            <a:r>
              <a:rPr lang="fr-FR" dirty="0" smtClean="0">
                <a:solidFill>
                  <a:srgbClr val="0070C0"/>
                </a:solidFill>
              </a:rPr>
              <a:t>cubes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avec des </a:t>
            </a:r>
            <a:r>
              <a:rPr lang="fr-FR" dirty="0" smtClean="0">
                <a:solidFill>
                  <a:srgbClr val="0070C0"/>
                </a:solidFill>
              </a:rPr>
              <a:t>cubes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Nous </a:t>
            </a:r>
            <a:r>
              <a:rPr lang="fr-FR" dirty="0" smtClean="0">
                <a:solidFill>
                  <a:srgbClr val="FF0000"/>
                </a:solidFill>
              </a:rPr>
              <a:t>(danser)</a:t>
            </a:r>
            <a:r>
              <a:rPr lang="fr-FR" dirty="0" smtClean="0"/>
              <a:t> </a:t>
            </a:r>
            <a:r>
              <a:rPr lang="fr-FR" dirty="0" smtClean="0"/>
              <a:t>après l’école. </a:t>
            </a:r>
            <a:endParaRPr lang="en-US" dirty="0"/>
          </a:p>
        </p:txBody>
      </p:sp>
      <p:pic>
        <p:nvPicPr>
          <p:cNvPr id="36866" name="Picture 2" descr="http://www.k9korralobediencetrainingcenter.com/dog-training-blog/wp-content/uploads/2010/09/dog-child-positive-training-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562600" cy="4450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Nous </a:t>
            </a:r>
            <a:r>
              <a:rPr lang="fr-FR" dirty="0" smtClean="0">
                <a:solidFill>
                  <a:srgbClr val="FF0000"/>
                </a:solidFill>
              </a:rPr>
              <a:t>dansions</a:t>
            </a:r>
            <a:r>
              <a:rPr lang="fr-FR" dirty="0" smtClean="0"/>
              <a:t> après l’école. </a:t>
            </a:r>
            <a:endParaRPr lang="en-US" dirty="0"/>
          </a:p>
        </p:txBody>
      </p:sp>
      <p:pic>
        <p:nvPicPr>
          <p:cNvPr id="36866" name="Picture 2" descr="http://www.k9korralobediencetrainingcenter.com/dog-training-blog/wp-content/uploads/2010/09/dog-child-positive-training-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562600" cy="4450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(sauter)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corde </a:t>
            </a:r>
            <a:r>
              <a:rPr lang="fr-FR" dirty="0" smtClean="0"/>
              <a:t>en été quand il </a:t>
            </a:r>
            <a:r>
              <a:rPr lang="fr-FR" dirty="0" smtClean="0">
                <a:solidFill>
                  <a:srgbClr val="FF0000"/>
                </a:solidFill>
              </a:rPr>
              <a:t>(faire)</a:t>
            </a:r>
            <a:r>
              <a:rPr lang="fr-FR" dirty="0" smtClean="0"/>
              <a:t> </a:t>
            </a:r>
            <a:r>
              <a:rPr lang="fr-FR" dirty="0" smtClean="0"/>
              <a:t>beau. </a:t>
            </a:r>
            <a:endParaRPr lang="en-US" dirty="0"/>
          </a:p>
        </p:txBody>
      </p:sp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sautais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corde </a:t>
            </a:r>
            <a:r>
              <a:rPr lang="fr-FR" dirty="0" smtClean="0"/>
              <a:t>en été quand il </a:t>
            </a:r>
            <a:r>
              <a:rPr lang="fr-FR" dirty="0" smtClean="0">
                <a:solidFill>
                  <a:srgbClr val="FF0000"/>
                </a:solidFill>
              </a:rPr>
              <a:t>faisait</a:t>
            </a:r>
            <a:r>
              <a:rPr lang="fr-FR" dirty="0" smtClean="0"/>
              <a:t> beau. </a:t>
            </a:r>
            <a:endParaRPr lang="en-US" dirty="0"/>
          </a:p>
        </p:txBody>
      </p:sp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ami Pierre </a:t>
            </a:r>
            <a:r>
              <a:rPr lang="fr-FR" dirty="0" smtClean="0">
                <a:solidFill>
                  <a:srgbClr val="FF0000"/>
                </a:solidFill>
              </a:rPr>
              <a:t>(aimer)</a:t>
            </a:r>
            <a:r>
              <a:rPr lang="fr-FR" dirty="0" smtClean="0"/>
              <a:t> </a:t>
            </a:r>
            <a:r>
              <a:rPr lang="fr-FR" dirty="0" smtClean="0"/>
              <a:t>les </a:t>
            </a:r>
            <a:r>
              <a:rPr lang="fr-FR" dirty="0" smtClean="0">
                <a:solidFill>
                  <a:srgbClr val="0070C0"/>
                </a:solidFill>
              </a:rPr>
              <a:t>dinosaures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(avoir)</a:t>
            </a:r>
            <a:r>
              <a:rPr lang="fr-FR" dirty="0" smtClean="0"/>
              <a:t> </a:t>
            </a:r>
            <a:r>
              <a:rPr lang="fr-FR" dirty="0" smtClean="0"/>
              <a:t>beaucoup de </a:t>
            </a:r>
            <a:r>
              <a:rPr lang="fr-FR" dirty="0" smtClean="0">
                <a:solidFill>
                  <a:srgbClr val="0070C0"/>
                </a:solidFill>
              </a:rPr>
              <a:t>jouets</a:t>
            </a:r>
            <a:r>
              <a:rPr lang="fr-FR" dirty="0" smtClean="0"/>
              <a:t> en forme d’un </a:t>
            </a:r>
            <a:r>
              <a:rPr lang="fr-FR" dirty="0" smtClean="0">
                <a:solidFill>
                  <a:srgbClr val="0070C0"/>
                </a:solidFill>
              </a:rPr>
              <a:t>dinosaure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894</Words>
  <Application>Microsoft Office PowerPoint</Application>
  <PresentationFormat>On-screen Show (4:3)</PresentationFormat>
  <Paragraphs>109</Paragraphs>
  <Slides>122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122</vt:i4>
      </vt:variant>
    </vt:vector>
  </HeadingPairs>
  <TitlesOfParts>
    <vt:vector size="123" baseType="lpstr">
      <vt:lpstr>Office Theme</vt:lpstr>
      <vt:lpstr>Mon enfance </vt:lpstr>
      <vt:lpstr>Imparfait</vt:lpstr>
      <vt:lpstr>La vocabulaire</vt:lpstr>
      <vt:lpstr>un poisson rouge</vt:lpstr>
      <vt:lpstr>Une tortue</vt:lpstr>
      <vt:lpstr>un lapin</vt:lpstr>
      <vt:lpstr>un cochon d’inde</vt:lpstr>
      <vt:lpstr>Une couverture</vt:lpstr>
      <vt:lpstr>Les lucioles</vt:lpstr>
      <vt:lpstr>Les grenouilles</vt:lpstr>
      <vt:lpstr>Les dessins animés</vt:lpstr>
      <vt:lpstr>un serpent</vt:lpstr>
      <vt:lpstr>un hamster </vt:lpstr>
      <vt:lpstr>les têtards.  </vt:lpstr>
      <vt:lpstr>un chien</vt:lpstr>
      <vt:lpstr>Les papillons</vt:lpstr>
      <vt:lpstr>les ballons </vt:lpstr>
      <vt:lpstr>des ballons de foot, des ballons de basket, des ballons de rugby et des ballons de plage. </vt:lpstr>
      <vt:lpstr>Les poupées</vt:lpstr>
      <vt:lpstr>un ours en peluche </vt:lpstr>
      <vt:lpstr>la boîte à sable</vt:lpstr>
      <vt:lpstr>une cour de récréation</vt:lpstr>
      <vt:lpstr>la balançoire.  </vt:lpstr>
      <vt:lpstr>des balles de baseball, des balles de golf, des balles de tennis et des balles de lacrosse. </vt:lpstr>
      <vt:lpstr>Un dinosaure </vt:lpstr>
      <vt:lpstr>la corde</vt:lpstr>
      <vt:lpstr>Une couverture </vt:lpstr>
      <vt:lpstr>Les cubes. </vt:lpstr>
      <vt:lpstr>Qu’est-ce que c’est?</vt:lpstr>
      <vt:lpstr>Slide 30</vt:lpstr>
      <vt:lpstr>un cochon d’inde</vt:lpstr>
      <vt:lpstr>Slide 32</vt:lpstr>
      <vt:lpstr>un poisson rouge</vt:lpstr>
      <vt:lpstr>Slide 34</vt:lpstr>
      <vt:lpstr>Une tortue</vt:lpstr>
      <vt:lpstr>Slide 36</vt:lpstr>
      <vt:lpstr>un lapin</vt:lpstr>
      <vt:lpstr>Slide 38</vt:lpstr>
      <vt:lpstr>Les lucioles</vt:lpstr>
      <vt:lpstr>Slide 40</vt:lpstr>
      <vt:lpstr>Une couverture</vt:lpstr>
      <vt:lpstr>Slide 42</vt:lpstr>
      <vt:lpstr>Les grenouilles</vt:lpstr>
      <vt:lpstr>Slide 44</vt:lpstr>
      <vt:lpstr>Les dessins animés</vt:lpstr>
      <vt:lpstr>Slide 46</vt:lpstr>
      <vt:lpstr>un serpent</vt:lpstr>
      <vt:lpstr>Slide 48</vt:lpstr>
      <vt:lpstr>un hamster </vt:lpstr>
      <vt:lpstr>Slide 50</vt:lpstr>
      <vt:lpstr>les têtards.  </vt:lpstr>
      <vt:lpstr>Slide 52</vt:lpstr>
      <vt:lpstr>un chien</vt:lpstr>
      <vt:lpstr>Slide 54</vt:lpstr>
      <vt:lpstr>Les papillons</vt:lpstr>
      <vt:lpstr>Slide 56</vt:lpstr>
      <vt:lpstr>les ballons </vt:lpstr>
      <vt:lpstr>Slide 58</vt:lpstr>
      <vt:lpstr>des ballons de foot, des ballons de basket, des ballons de rugby et des ballons de plage. </vt:lpstr>
      <vt:lpstr>Slide 60</vt:lpstr>
      <vt:lpstr>Les poupées</vt:lpstr>
      <vt:lpstr>Slide 62</vt:lpstr>
      <vt:lpstr>un ours en peluche </vt:lpstr>
      <vt:lpstr>Slide 64</vt:lpstr>
      <vt:lpstr>la boîte à sable</vt:lpstr>
      <vt:lpstr>Slide 66</vt:lpstr>
      <vt:lpstr>une cour de récréation</vt:lpstr>
      <vt:lpstr>Slide 68</vt:lpstr>
      <vt:lpstr>la balançoire.  </vt:lpstr>
      <vt:lpstr>Slide 70</vt:lpstr>
      <vt:lpstr>des balles de baseball, des balles de golf, des balles de tennis et des balles de lacrosse. </vt:lpstr>
      <vt:lpstr>Slide 72</vt:lpstr>
      <vt:lpstr>Un dinosaure </vt:lpstr>
      <vt:lpstr>Slide 74</vt:lpstr>
      <vt:lpstr>la corde</vt:lpstr>
      <vt:lpstr>Une couverture </vt:lpstr>
      <vt:lpstr>Slide 77</vt:lpstr>
      <vt:lpstr>Les cubes. </vt:lpstr>
      <vt:lpstr>L’histoire…encore une fois </vt:lpstr>
      <vt:lpstr>Quand j’(être)  plus jeune…</vt:lpstr>
      <vt:lpstr>Quand j’étais plus jeune…</vt:lpstr>
      <vt:lpstr> Mon chien et moi, nous (manger) de la glace en été quand il (faire) chaud. </vt:lpstr>
      <vt:lpstr> Mon chien et moi, nous mangions de la glace en été quand il faisait chaud. </vt:lpstr>
      <vt:lpstr>J’(aimer) les ballons. </vt:lpstr>
      <vt:lpstr>J’aimais les ballons. </vt:lpstr>
      <vt:lpstr>Je (jouer) souvent avec des ballons de foot, des ballons de basket, des ballons de rugby et des ballons de plage. </vt:lpstr>
      <vt:lpstr>Je jouais souvent avec des ballons de foot, des ballons de basket, des ballons de rugby et des ballons de plage. </vt:lpstr>
      <vt:lpstr>Je jouais souvent avec des balles de baseball, des balles de golf, des balles de tennis et des balles de lacrosse aussi. </vt:lpstr>
      <vt:lpstr>Mon copain (lire) avec son chien. </vt:lpstr>
      <vt:lpstr>Mon copain lisait avec son chien. </vt:lpstr>
      <vt:lpstr>Je (dormir) avec ma couverture préférée.  Ma couverture (être) bleue et il y (avoir) un petit oiseau.  </vt:lpstr>
      <vt:lpstr>Je dormais avec ma couverture préférée.  Ma couverture était bleue et il y avait un petit oiseau.  </vt:lpstr>
      <vt:lpstr>Mes amis et moi (jouer) avec des cubes. </vt:lpstr>
      <vt:lpstr>Mes amis et moi jouions avec des cubes. </vt:lpstr>
      <vt:lpstr>Nous (danser) après l’école. </vt:lpstr>
      <vt:lpstr>Nous dansions après l’école. </vt:lpstr>
      <vt:lpstr>Je (sauter) la corde en été quand il (faire) beau. </vt:lpstr>
      <vt:lpstr>Je sautais la corde en été quand il faisait beau. </vt:lpstr>
      <vt:lpstr>Mon ami Pierre (aimer) les dinosaures.  Il (avoir) beaucoup de jouets en forme d’un dinosaure. </vt:lpstr>
      <vt:lpstr>Mon ami Pierre aimait les dinosaures.  Il avait beaucoup de jouets en forme d’un dinosaure. </vt:lpstr>
      <vt:lpstr>Ma copine Mathilde (adorer) les poupées.  Nous (jouer) avec ses poupées tous les jours. </vt:lpstr>
      <vt:lpstr>Ma copine Mathilde adorait les poupées.  Nous jouions avec ses poupées tous les jours. </vt:lpstr>
      <vt:lpstr>J’(avoir) un ours en peluche.  Il (s’appeler) Teddy. </vt:lpstr>
      <vt:lpstr>J’avais un ours en peluche.  Il s’appelait Teddy. </vt:lpstr>
      <vt:lpstr>Ma famille et moi (jouer) dans la boîte à sable en été.  C’(être) très amusant ! </vt:lpstr>
      <vt:lpstr>Ma famille et moi jouions dans la boîte à sable en été.  C’était très amusant ! </vt:lpstr>
      <vt:lpstr>Ma famille (avoir) une cour de récréation dans notre jardin.  Quelquefois, nous (aller) au parc pour jouer. </vt:lpstr>
      <vt:lpstr>Ma famille avait une cour de récréation dans notre jardin.  Quelquefois, nous allions au parc pour jouer. </vt:lpstr>
      <vt:lpstr>J’(adorer) la balançoire.  </vt:lpstr>
      <vt:lpstr>J’adorais la balançoire.  </vt:lpstr>
      <vt:lpstr>Quand j’(avoir) dix ans, j’(avoir) un poisson rouge.  Il (s’appeler) Simon. Simon (manger) et (nager) tous les jours.  </vt:lpstr>
      <vt:lpstr>Quand j’avais dix ans, j’avais un poisson rouge.  Il s’appelait Simon. Simon mangeait et nageait tous les jours.  </vt:lpstr>
      <vt:lpstr>Je (regarder) des dessins animés le samedi matin.  </vt:lpstr>
      <vt:lpstr>Je regardais des dessins animés le samedi matin.  </vt:lpstr>
      <vt:lpstr>Ma copine (avoir) un hamster qui (s’appeler) Sophie.  Sophie (courir) tous les jours. </vt:lpstr>
      <vt:lpstr>Ma copine avait un hamster qui s’appelait Sophie.  Sophie courait tous les jours. </vt:lpstr>
      <vt:lpstr>Mon copain (avoir) un lapin qui (s’appeler) Georges.  Georges (manger) des carottes. </vt:lpstr>
      <vt:lpstr>Mon copain avait un lapin qui s’appelait Georges.  Georges mangeait des carottes. </vt:lpstr>
      <vt:lpstr>Mes amis et moi (aimer) les têtards.  Nous (attraper) des têtards au lac souvent en été. </vt:lpstr>
      <vt:lpstr>Mes amis et moi aimions les têtards.  Nous attrapions des têtards au lac souvent en été. </vt:lpstr>
      <vt:lpstr>Mes amis et moi (attraper) des papillons de temps en temps. </vt:lpstr>
      <vt:lpstr>Mes amis et moi attrapions des papillons de temps en temps.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enfance </dc:title>
  <dc:creator>Megan</dc:creator>
  <cp:lastModifiedBy>Megan</cp:lastModifiedBy>
  <cp:revision>24</cp:revision>
  <dcterms:created xsi:type="dcterms:W3CDTF">2011-11-15T04:29:08Z</dcterms:created>
  <dcterms:modified xsi:type="dcterms:W3CDTF">2011-11-15T05:36:33Z</dcterms:modified>
</cp:coreProperties>
</file>